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E4DD1-0F1E-46B2-ACC3-7CD259C09AA1}" v="683" dt="2022-05-29T10:04:24.4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7BBE4DD1-0F1E-46B2-ACC3-7CD259C09AA1}"/>
    <pc:docChg chg="undo custSel addSld modSld">
      <pc:chgData name="Pascalle Cup" userId="abbe84a0-611b-406e-b251-e8b4b71c069a" providerId="ADAL" clId="{7BBE4DD1-0F1E-46B2-ACC3-7CD259C09AA1}" dt="2022-05-29T10:09:49.698" v="1160" actId="5793"/>
      <pc:docMkLst>
        <pc:docMk/>
      </pc:docMkLst>
      <pc:sldChg chg="modSp mod">
        <pc:chgData name="Pascalle Cup" userId="abbe84a0-611b-406e-b251-e8b4b71c069a" providerId="ADAL" clId="{7BBE4DD1-0F1E-46B2-ACC3-7CD259C09AA1}" dt="2022-05-29T10:09:49.698" v="1160" actId="5793"/>
        <pc:sldMkLst>
          <pc:docMk/>
          <pc:sldMk cId="913140132" sldId="257"/>
        </pc:sldMkLst>
        <pc:spChg chg="mod">
          <ac:chgData name="Pascalle Cup" userId="abbe84a0-611b-406e-b251-e8b4b71c069a" providerId="ADAL" clId="{7BBE4DD1-0F1E-46B2-ACC3-7CD259C09AA1}" dt="2022-05-29T10:09:49.698" v="1160" actId="5793"/>
          <ac:spMkLst>
            <pc:docMk/>
            <pc:sldMk cId="913140132" sldId="257"/>
            <ac:spMk id="3" creationId="{1AB6C0A0-00C4-EE98-8465-42721310DA30}"/>
          </ac:spMkLst>
        </pc:spChg>
      </pc:sldChg>
      <pc:sldChg chg="addSp modSp mod modMedia setBg">
        <pc:chgData name="Pascalle Cup" userId="abbe84a0-611b-406e-b251-e8b4b71c069a" providerId="ADAL" clId="{7BBE4DD1-0F1E-46B2-ACC3-7CD259C09AA1}" dt="2022-05-29T09:53:02.783" v="326"/>
        <pc:sldMkLst>
          <pc:docMk/>
          <pc:sldMk cId="2164330484" sldId="259"/>
        </pc:sldMkLst>
        <pc:spChg chg="mod">
          <ac:chgData name="Pascalle Cup" userId="abbe84a0-611b-406e-b251-e8b4b71c069a" providerId="ADAL" clId="{7BBE4DD1-0F1E-46B2-ACC3-7CD259C09AA1}" dt="2022-05-29T09:53:01.763" v="324" actId="26606"/>
          <ac:spMkLst>
            <pc:docMk/>
            <pc:sldMk cId="2164330484" sldId="259"/>
            <ac:spMk id="2" creationId="{A48A905C-EF61-0630-1392-39A8D54D1722}"/>
          </ac:spMkLst>
        </pc:spChg>
        <pc:spChg chg="add">
          <ac:chgData name="Pascalle Cup" userId="abbe84a0-611b-406e-b251-e8b4b71c069a" providerId="ADAL" clId="{7BBE4DD1-0F1E-46B2-ACC3-7CD259C09AA1}" dt="2022-05-29T09:53:01.763" v="324" actId="26606"/>
          <ac:spMkLst>
            <pc:docMk/>
            <pc:sldMk cId="2164330484" sldId="259"/>
            <ac:spMk id="8" creationId="{C1DD1A8A-57D5-4A81-AD04-532B043C5611}"/>
          </ac:spMkLst>
        </pc:spChg>
        <pc:spChg chg="add">
          <ac:chgData name="Pascalle Cup" userId="abbe84a0-611b-406e-b251-e8b4b71c069a" providerId="ADAL" clId="{7BBE4DD1-0F1E-46B2-ACC3-7CD259C09AA1}" dt="2022-05-29T09:53:01.763" v="324" actId="26606"/>
          <ac:spMkLst>
            <pc:docMk/>
            <pc:sldMk cId="2164330484" sldId="259"/>
            <ac:spMk id="10" creationId="{007891EC-4501-44ED-A8C8-B11B6DB767AB}"/>
          </ac:spMkLst>
        </pc:spChg>
        <pc:picChg chg="add mod">
          <ac:chgData name="Pascalle Cup" userId="abbe84a0-611b-406e-b251-e8b4b71c069a" providerId="ADAL" clId="{7BBE4DD1-0F1E-46B2-ACC3-7CD259C09AA1}" dt="2022-05-29T09:53:02.783" v="326"/>
          <ac:picMkLst>
            <pc:docMk/>
            <pc:sldMk cId="2164330484" sldId="259"/>
            <ac:picMk id="4" creationId="{35992ADC-B12D-F6BE-A660-F3ACD746F300}"/>
          </ac:picMkLst>
        </pc:picChg>
      </pc:sldChg>
      <pc:sldChg chg="modSp mod">
        <pc:chgData name="Pascalle Cup" userId="abbe84a0-611b-406e-b251-e8b4b71c069a" providerId="ADAL" clId="{7BBE4DD1-0F1E-46B2-ACC3-7CD259C09AA1}" dt="2022-05-29T09:59:24.743" v="738" actId="207"/>
        <pc:sldMkLst>
          <pc:docMk/>
          <pc:sldMk cId="1975132924" sldId="260"/>
        </pc:sldMkLst>
        <pc:spChg chg="mod">
          <ac:chgData name="Pascalle Cup" userId="abbe84a0-611b-406e-b251-e8b4b71c069a" providerId="ADAL" clId="{7BBE4DD1-0F1E-46B2-ACC3-7CD259C09AA1}" dt="2022-05-29T09:59:18.071" v="736" actId="207"/>
          <ac:spMkLst>
            <pc:docMk/>
            <pc:sldMk cId="1975132924" sldId="260"/>
            <ac:spMk id="2" creationId="{264AA2B4-9B58-4B80-A6CA-95F1D670FC4D}"/>
          </ac:spMkLst>
        </pc:spChg>
        <pc:spChg chg="mod">
          <ac:chgData name="Pascalle Cup" userId="abbe84a0-611b-406e-b251-e8b4b71c069a" providerId="ADAL" clId="{7BBE4DD1-0F1E-46B2-ACC3-7CD259C09AA1}" dt="2022-05-29T09:52:32.802" v="322" actId="1076"/>
          <ac:spMkLst>
            <pc:docMk/>
            <pc:sldMk cId="1975132924" sldId="260"/>
            <ac:spMk id="4" creationId="{933488CF-C6F7-4102-8E09-AFD8B628D6D4}"/>
          </ac:spMkLst>
        </pc:spChg>
        <pc:spChg chg="mod">
          <ac:chgData name="Pascalle Cup" userId="abbe84a0-611b-406e-b251-e8b4b71c069a" providerId="ADAL" clId="{7BBE4DD1-0F1E-46B2-ACC3-7CD259C09AA1}" dt="2022-05-29T09:52:13.462" v="295" actId="20577"/>
          <ac:spMkLst>
            <pc:docMk/>
            <pc:sldMk cId="1975132924" sldId="260"/>
            <ac:spMk id="5" creationId="{320FEB33-2632-40BF-AD8F-8FEC623224E8}"/>
          </ac:spMkLst>
        </pc:spChg>
        <pc:spChg chg="mod">
          <ac:chgData name="Pascalle Cup" userId="abbe84a0-611b-406e-b251-e8b4b71c069a" providerId="ADAL" clId="{7BBE4DD1-0F1E-46B2-ACC3-7CD259C09AA1}" dt="2022-05-29T09:59:24.743" v="738" actId="207"/>
          <ac:spMkLst>
            <pc:docMk/>
            <pc:sldMk cId="1975132924" sldId="260"/>
            <ac:spMk id="6" creationId="{587036D2-EAE3-480A-9EA9-0C4F9F507F35}"/>
          </ac:spMkLst>
        </pc:spChg>
        <pc:spChg chg="mod">
          <ac:chgData name="Pascalle Cup" userId="abbe84a0-611b-406e-b251-e8b4b71c069a" providerId="ADAL" clId="{7BBE4DD1-0F1E-46B2-ACC3-7CD259C09AA1}" dt="2022-05-29T09:59:22.999" v="737" actId="207"/>
          <ac:spMkLst>
            <pc:docMk/>
            <pc:sldMk cId="1975132924" sldId="260"/>
            <ac:spMk id="7" creationId="{3C3ACD76-0CB7-46D0-AD9A-BB6B61F62B06}"/>
          </ac:spMkLst>
        </pc:spChg>
        <pc:spChg chg="mod">
          <ac:chgData name="Pascalle Cup" userId="abbe84a0-611b-406e-b251-e8b4b71c069a" providerId="ADAL" clId="{7BBE4DD1-0F1E-46B2-ACC3-7CD259C09AA1}" dt="2022-05-29T09:52:19.768" v="319" actId="20577"/>
          <ac:spMkLst>
            <pc:docMk/>
            <pc:sldMk cId="1975132924" sldId="260"/>
            <ac:spMk id="8" creationId="{38A95975-272D-4193-913A-4FD1CD814262}"/>
          </ac:spMkLst>
        </pc:spChg>
      </pc:sldChg>
      <pc:sldChg chg="addSp modSp mod modAnim">
        <pc:chgData name="Pascalle Cup" userId="abbe84a0-611b-406e-b251-e8b4b71c069a" providerId="ADAL" clId="{7BBE4DD1-0F1E-46B2-ACC3-7CD259C09AA1}" dt="2022-05-29T10:04:24.442" v="1158"/>
        <pc:sldMkLst>
          <pc:docMk/>
          <pc:sldMk cId="2245462591" sldId="261"/>
        </pc:sldMkLst>
        <pc:spChg chg="mod">
          <ac:chgData name="Pascalle Cup" userId="abbe84a0-611b-406e-b251-e8b4b71c069a" providerId="ADAL" clId="{7BBE4DD1-0F1E-46B2-ACC3-7CD259C09AA1}" dt="2022-05-29T09:53:26.663" v="331" actId="207"/>
          <ac:spMkLst>
            <pc:docMk/>
            <pc:sldMk cId="2245462591" sldId="261"/>
            <ac:spMk id="2" creationId="{41401FBF-EBDC-408A-A2A7-8C3D59AEB718}"/>
          </ac:spMkLst>
        </pc:spChg>
        <pc:spChg chg="mod">
          <ac:chgData name="Pascalle Cup" userId="abbe84a0-611b-406e-b251-e8b4b71c069a" providerId="ADAL" clId="{7BBE4DD1-0F1E-46B2-ACC3-7CD259C09AA1}" dt="2022-05-29T10:04:06.635" v="1153" actId="5793"/>
          <ac:spMkLst>
            <pc:docMk/>
            <pc:sldMk cId="2245462591" sldId="261"/>
            <ac:spMk id="3" creationId="{DB66A35A-400F-4017-A29A-628BBF584D09}"/>
          </ac:spMkLst>
        </pc:spChg>
        <pc:spChg chg="mod">
          <ac:chgData name="Pascalle Cup" userId="abbe84a0-611b-406e-b251-e8b4b71c069a" providerId="ADAL" clId="{7BBE4DD1-0F1E-46B2-ACC3-7CD259C09AA1}" dt="2022-05-29T10:03:49.357" v="1145" actId="1076"/>
          <ac:spMkLst>
            <pc:docMk/>
            <pc:sldMk cId="2245462591" sldId="261"/>
            <ac:spMk id="4" creationId="{84F87C76-17E9-4497-AF6D-D6E9A0F39E11}"/>
          </ac:spMkLst>
        </pc:spChg>
        <pc:spChg chg="mod">
          <ac:chgData name="Pascalle Cup" userId="abbe84a0-611b-406e-b251-e8b4b71c069a" providerId="ADAL" clId="{7BBE4DD1-0F1E-46B2-ACC3-7CD259C09AA1}" dt="2022-05-29T09:58:17.063" v="726" actId="1076"/>
          <ac:spMkLst>
            <pc:docMk/>
            <pc:sldMk cId="2245462591" sldId="261"/>
            <ac:spMk id="5" creationId="{9991AED5-E740-44D9-B496-C671FF5BD9F9}"/>
          </ac:spMkLst>
        </pc:spChg>
        <pc:spChg chg="add mod">
          <ac:chgData name="Pascalle Cup" userId="abbe84a0-611b-406e-b251-e8b4b71c069a" providerId="ADAL" clId="{7BBE4DD1-0F1E-46B2-ACC3-7CD259C09AA1}" dt="2022-05-29T10:04:17.567" v="1157" actId="207"/>
          <ac:spMkLst>
            <pc:docMk/>
            <pc:sldMk cId="2245462591" sldId="261"/>
            <ac:spMk id="11" creationId="{22464E0C-20A6-FA70-5E24-42D9C59A80D1}"/>
          </ac:spMkLst>
        </pc:spChg>
        <pc:cxnChg chg="mod">
          <ac:chgData name="Pascalle Cup" userId="abbe84a0-611b-406e-b251-e8b4b71c069a" providerId="ADAL" clId="{7BBE4DD1-0F1E-46B2-ACC3-7CD259C09AA1}" dt="2022-05-29T10:03:39.597" v="1141" actId="1076"/>
          <ac:cxnSpMkLst>
            <pc:docMk/>
            <pc:sldMk cId="2245462591" sldId="261"/>
            <ac:cxnSpMk id="7" creationId="{D27F2066-30A9-4EE4-8003-E1750CE85806}"/>
          </ac:cxnSpMkLst>
        </pc:cxnChg>
        <pc:cxnChg chg="mod">
          <ac:chgData name="Pascalle Cup" userId="abbe84a0-611b-406e-b251-e8b4b71c069a" providerId="ADAL" clId="{7BBE4DD1-0F1E-46B2-ACC3-7CD259C09AA1}" dt="2022-05-29T10:03:42.437" v="1142" actId="1076"/>
          <ac:cxnSpMkLst>
            <pc:docMk/>
            <pc:sldMk cId="2245462591" sldId="261"/>
            <ac:cxnSpMk id="10" creationId="{6902D0B9-ACEF-4ED2-A6A8-B8CC7C9AD14F}"/>
          </ac:cxnSpMkLst>
        </pc:cxnChg>
      </pc:sldChg>
      <pc:sldChg chg="modSp mod">
        <pc:chgData name="Pascalle Cup" userId="abbe84a0-611b-406e-b251-e8b4b71c069a" providerId="ADAL" clId="{7BBE4DD1-0F1E-46B2-ACC3-7CD259C09AA1}" dt="2022-05-29T09:59:06.161" v="735" actId="403"/>
        <pc:sldMkLst>
          <pc:docMk/>
          <pc:sldMk cId="1644572892" sldId="262"/>
        </pc:sldMkLst>
        <pc:spChg chg="mod">
          <ac:chgData name="Pascalle Cup" userId="abbe84a0-611b-406e-b251-e8b4b71c069a" providerId="ADAL" clId="{7BBE4DD1-0F1E-46B2-ACC3-7CD259C09AA1}" dt="2022-05-29T09:59:06.161" v="735" actId="403"/>
          <ac:spMkLst>
            <pc:docMk/>
            <pc:sldMk cId="1644572892" sldId="262"/>
            <ac:spMk id="2" creationId="{320702D5-1DDA-4457-9A5A-F665ECE5DAEB}"/>
          </ac:spMkLst>
        </pc:spChg>
        <pc:spChg chg="mod">
          <ac:chgData name="Pascalle Cup" userId="abbe84a0-611b-406e-b251-e8b4b71c069a" providerId="ADAL" clId="{7BBE4DD1-0F1E-46B2-ACC3-7CD259C09AA1}" dt="2022-05-29T09:58:47.400" v="731" actId="403"/>
          <ac:spMkLst>
            <pc:docMk/>
            <pc:sldMk cId="1644572892" sldId="262"/>
            <ac:spMk id="4" creationId="{6D7C8BAF-0B47-4A6F-8BA4-2BE70626E7F5}"/>
          </ac:spMkLst>
        </pc:spChg>
      </pc:sldChg>
      <pc:sldChg chg="addSp modSp new mod setBg">
        <pc:chgData name="Pascalle Cup" userId="abbe84a0-611b-406e-b251-e8b4b71c069a" providerId="ADAL" clId="{7BBE4DD1-0F1E-46B2-ACC3-7CD259C09AA1}" dt="2022-05-29T09:56:14.598" v="523" actId="26606"/>
        <pc:sldMkLst>
          <pc:docMk/>
          <pc:sldMk cId="1694309779" sldId="263"/>
        </pc:sldMkLst>
        <pc:spChg chg="add">
          <ac:chgData name="Pascalle Cup" userId="abbe84a0-611b-406e-b251-e8b4b71c069a" providerId="ADAL" clId="{7BBE4DD1-0F1E-46B2-ACC3-7CD259C09AA1}" dt="2022-05-29T09:56:14.598" v="523" actId="26606"/>
          <ac:spMkLst>
            <pc:docMk/>
            <pc:sldMk cId="1694309779" sldId="263"/>
            <ac:spMk id="8" creationId="{DA2E7C1E-2B5A-4BBA-AE51-1CD8C19309D7}"/>
          </ac:spMkLst>
        </pc:spChg>
        <pc:spChg chg="add">
          <ac:chgData name="Pascalle Cup" userId="abbe84a0-611b-406e-b251-e8b4b71c069a" providerId="ADAL" clId="{7BBE4DD1-0F1E-46B2-ACC3-7CD259C09AA1}" dt="2022-05-29T09:56:14.598" v="523" actId="26606"/>
          <ac:spMkLst>
            <pc:docMk/>
            <pc:sldMk cId="1694309779" sldId="263"/>
            <ac:spMk id="10" creationId="{43DF76B1-5174-4FAF-9D19-FFEE98426836}"/>
          </ac:spMkLst>
        </pc:spChg>
        <pc:picChg chg="add mod">
          <ac:chgData name="Pascalle Cup" userId="abbe84a0-611b-406e-b251-e8b4b71c069a" providerId="ADAL" clId="{7BBE4DD1-0F1E-46B2-ACC3-7CD259C09AA1}" dt="2022-05-29T09:56:14.598" v="523" actId="26606"/>
          <ac:picMkLst>
            <pc:docMk/>
            <pc:sldMk cId="1694309779" sldId="263"/>
            <ac:picMk id="3" creationId="{68A2F233-B0C5-C605-9EC2-7F11CEC34926}"/>
          </ac:picMkLst>
        </pc:picChg>
      </pc:sldChg>
      <pc:sldChg chg="modSp new mod">
        <pc:chgData name="Pascalle Cup" userId="abbe84a0-611b-406e-b251-e8b4b71c069a" providerId="ADAL" clId="{7BBE4DD1-0F1E-46B2-ACC3-7CD259C09AA1}" dt="2022-05-29T09:59:43.544" v="753" actId="20577"/>
        <pc:sldMkLst>
          <pc:docMk/>
          <pc:sldMk cId="3972397931" sldId="264"/>
        </pc:sldMkLst>
        <pc:spChg chg="mod">
          <ac:chgData name="Pascalle Cup" userId="abbe84a0-611b-406e-b251-e8b4b71c069a" providerId="ADAL" clId="{7BBE4DD1-0F1E-46B2-ACC3-7CD259C09AA1}" dt="2022-05-29T09:59:43.544" v="753" actId="20577"/>
          <ac:spMkLst>
            <pc:docMk/>
            <pc:sldMk cId="3972397931" sldId="264"/>
            <ac:spMk id="2" creationId="{EA7C23F5-7300-4B4E-561F-6DB4C746971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3E5A7-B45B-AE3D-C363-2398AB36169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28F2FE1-CF9F-E068-1346-D49E1E9B1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C1178C7-D6ED-9269-D8E9-5162485BF60B}"/>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5" name="Tijdelijke aanduiding voor voettekst 4">
            <a:extLst>
              <a:ext uri="{FF2B5EF4-FFF2-40B4-BE49-F238E27FC236}">
                <a16:creationId xmlns:a16="http://schemas.microsoft.com/office/drawing/2014/main" id="{E437D3C2-7171-3B22-0B9E-B6BFA51C1A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DC4E60-0589-8E81-78EE-8D83E644A82A}"/>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365474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8E28F-9F53-B71C-C661-FB00FE6E4D9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56892CE-ED94-4B30-FEE1-DB99A3FACF8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D4C556-A79D-55FA-0252-D5B40F08F27B}"/>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5" name="Tijdelijke aanduiding voor voettekst 4">
            <a:extLst>
              <a:ext uri="{FF2B5EF4-FFF2-40B4-BE49-F238E27FC236}">
                <a16:creationId xmlns:a16="http://schemas.microsoft.com/office/drawing/2014/main" id="{1AAB0468-EE47-3DF4-D1D2-E1140FB51B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69F1ED-3C0A-5988-9994-79FDDB2100C1}"/>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402956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AF4512C-16C8-4A46-9205-3A8198EC4B8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BCBA42A-F88D-01E5-E99B-247FAC04024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D5AEC5-6BAE-5553-BF87-5B6005B9EC68}"/>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5" name="Tijdelijke aanduiding voor voettekst 4">
            <a:extLst>
              <a:ext uri="{FF2B5EF4-FFF2-40B4-BE49-F238E27FC236}">
                <a16:creationId xmlns:a16="http://schemas.microsoft.com/office/drawing/2014/main" id="{93EF8461-7F3B-4959-266B-9C203812D6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C7C4D3-2632-E738-2807-71B07BB58365}"/>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15186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AAE18-F12A-68AE-EA15-14411BA6F8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E37EE12-FE56-F791-65D4-4EAD852419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F2F117-457B-2424-4D6D-1899A962EC87}"/>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5" name="Tijdelijke aanduiding voor voettekst 4">
            <a:extLst>
              <a:ext uri="{FF2B5EF4-FFF2-40B4-BE49-F238E27FC236}">
                <a16:creationId xmlns:a16="http://schemas.microsoft.com/office/drawing/2014/main" id="{E95BCFF5-36AF-C8E7-8C36-AB71A8FCC5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FA5BE0-5C1D-AA4F-109B-CD8D91F08D4C}"/>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321246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376E7-BB82-5A67-B2EE-D977B1ACED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7B26880-3E61-3C43-4F9C-908B7D5ED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7FCEBF-7A8D-5038-9276-614C2A45BBE8}"/>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5" name="Tijdelijke aanduiding voor voettekst 4">
            <a:extLst>
              <a:ext uri="{FF2B5EF4-FFF2-40B4-BE49-F238E27FC236}">
                <a16:creationId xmlns:a16="http://schemas.microsoft.com/office/drawing/2014/main" id="{BFA040B5-F662-B5F8-6B33-8B832C370C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05AD01-C757-5A41-7668-2BD6B4E87874}"/>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370141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7C688-7B7D-8357-9301-C6F7BCE911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B1AE14-239B-FB86-7D13-D695A25CB0E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9AD6E69-CE83-9B74-1104-D416CCB13F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010BED-9A54-3AD8-CD42-F4D76CBC2D00}"/>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6" name="Tijdelijke aanduiding voor voettekst 5">
            <a:extLst>
              <a:ext uri="{FF2B5EF4-FFF2-40B4-BE49-F238E27FC236}">
                <a16:creationId xmlns:a16="http://schemas.microsoft.com/office/drawing/2014/main" id="{B099C45F-445C-FF66-3D03-0FB6441EBB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0E4D82-55DC-8F72-5F34-47D107DF787A}"/>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340625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2FD99-C25F-F81F-6318-04052C721DB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7E9A6F-B91A-9832-47E8-93678A164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996A769-AC8E-07D2-65B1-EFA4F16C33B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16E99C0-46F1-D4DE-F8F2-C93EAC080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C017729-3300-C671-0A0F-2C1F42360E1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B28612-92DC-455D-6CD0-4BE4C4907770}"/>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8" name="Tijdelijke aanduiding voor voettekst 7">
            <a:extLst>
              <a:ext uri="{FF2B5EF4-FFF2-40B4-BE49-F238E27FC236}">
                <a16:creationId xmlns:a16="http://schemas.microsoft.com/office/drawing/2014/main" id="{2FCADE4F-4D9A-FBD7-7DE8-CDA5472267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4FCE1C4-F1A4-6C1C-6852-93A728AD06D0}"/>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49200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1C594-EF3D-7890-A435-0B036B3631C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2DAC7D-81A9-1030-E621-BF9A438CC4A9}"/>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4" name="Tijdelijke aanduiding voor voettekst 3">
            <a:extLst>
              <a:ext uri="{FF2B5EF4-FFF2-40B4-BE49-F238E27FC236}">
                <a16:creationId xmlns:a16="http://schemas.microsoft.com/office/drawing/2014/main" id="{D87BDD8F-FD2A-39F6-2383-53C65959E2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03FEF03-097F-CFB9-8FF3-21B5C9B7B1D2}"/>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420153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3B849D-ECFA-6E98-83CB-235DF81032F3}"/>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3" name="Tijdelijke aanduiding voor voettekst 2">
            <a:extLst>
              <a:ext uri="{FF2B5EF4-FFF2-40B4-BE49-F238E27FC236}">
                <a16:creationId xmlns:a16="http://schemas.microsoft.com/office/drawing/2014/main" id="{53CC7CF3-F4CE-B32D-1138-C2CD6AC9BA7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A81B72-845F-4A0D-0ECF-7A7417FE9A6C}"/>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206738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B9DE8-27DE-D084-2329-8933B61B37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4EFC41A-972B-1ED3-C42A-73F67B92F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13ED7E5-031E-B2AA-75CB-55D6ED22A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6FF56AF-41E9-8ABE-42A5-30E8A5C9588C}"/>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6" name="Tijdelijke aanduiding voor voettekst 5">
            <a:extLst>
              <a:ext uri="{FF2B5EF4-FFF2-40B4-BE49-F238E27FC236}">
                <a16:creationId xmlns:a16="http://schemas.microsoft.com/office/drawing/2014/main" id="{7914A274-55F6-6C9A-B96D-CC0F62C7AB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C04149-F4A7-5A5B-6A21-4E48F639E912}"/>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254167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231F0-2138-2057-AEBF-FE6D1C18AE5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B6281D2-206C-1934-E547-87079198F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70C3A6D-8E76-0A3B-4871-AA5C1048B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34A039B-005E-53DF-6CB8-B2DA9C7D43AF}"/>
              </a:ext>
            </a:extLst>
          </p:cNvPr>
          <p:cNvSpPr>
            <a:spLocks noGrp="1"/>
          </p:cNvSpPr>
          <p:nvPr>
            <p:ph type="dt" sz="half" idx="10"/>
          </p:nvPr>
        </p:nvSpPr>
        <p:spPr/>
        <p:txBody>
          <a:bodyPr/>
          <a:lstStyle/>
          <a:p>
            <a:fld id="{C46F185B-3325-4C5F-92C0-EB494D4052BA}" type="datetimeFigureOut">
              <a:rPr lang="nl-NL" smtClean="0"/>
              <a:t>29-5-2022</a:t>
            </a:fld>
            <a:endParaRPr lang="nl-NL"/>
          </a:p>
        </p:txBody>
      </p:sp>
      <p:sp>
        <p:nvSpPr>
          <p:cNvPr id="6" name="Tijdelijke aanduiding voor voettekst 5">
            <a:extLst>
              <a:ext uri="{FF2B5EF4-FFF2-40B4-BE49-F238E27FC236}">
                <a16:creationId xmlns:a16="http://schemas.microsoft.com/office/drawing/2014/main" id="{2859C4EC-C9BA-58AB-3279-CF0C9F3536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A94CD5-B26D-254A-BEAC-4CBD92157631}"/>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140363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61ED09-CC72-ADC7-D9B6-880F98D87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375FC23-E803-1542-ED1E-EDCEA3957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1DF9B8-176E-6AC1-21CD-67D6788A1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F185B-3325-4C5F-92C0-EB494D4052BA}" type="datetimeFigureOut">
              <a:rPr lang="nl-NL" smtClean="0"/>
              <a:t>29-5-2022</a:t>
            </a:fld>
            <a:endParaRPr lang="nl-NL"/>
          </a:p>
        </p:txBody>
      </p:sp>
      <p:sp>
        <p:nvSpPr>
          <p:cNvPr id="5" name="Tijdelijke aanduiding voor voettekst 4">
            <a:extLst>
              <a:ext uri="{FF2B5EF4-FFF2-40B4-BE49-F238E27FC236}">
                <a16:creationId xmlns:a16="http://schemas.microsoft.com/office/drawing/2014/main" id="{EB1F41A7-7A77-FB1F-E4B8-A5E5FEAF1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A068C94-4DE6-73D5-D099-F79482390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D179F-2437-4F87-8C2A-65EBF543EE97}" type="slidenum">
              <a:rPr lang="nl-NL" smtClean="0"/>
              <a:t>‹nr.›</a:t>
            </a:fld>
            <a:endParaRPr lang="nl-NL"/>
          </a:p>
        </p:txBody>
      </p:sp>
    </p:spTree>
    <p:extLst>
      <p:ext uri="{BB962C8B-B14F-4D97-AF65-F5344CB8AC3E}">
        <p14:creationId xmlns:p14="http://schemas.microsoft.com/office/powerpoint/2010/main" val="298306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A51F9-E26B-285A-FCBF-293E93CA9762}"/>
              </a:ext>
            </a:extLst>
          </p:cNvPr>
          <p:cNvSpPr>
            <a:spLocks noGrp="1"/>
          </p:cNvSpPr>
          <p:nvPr>
            <p:ph type="ctrTitle"/>
          </p:nvPr>
        </p:nvSpPr>
        <p:spPr/>
        <p:txBody>
          <a:bodyPr/>
          <a:lstStyle/>
          <a:p>
            <a:r>
              <a:rPr lang="nl-NL" dirty="0"/>
              <a:t>Feedbackfriends</a:t>
            </a:r>
          </a:p>
        </p:txBody>
      </p:sp>
      <p:sp>
        <p:nvSpPr>
          <p:cNvPr id="3" name="Ondertitel 2">
            <a:extLst>
              <a:ext uri="{FF2B5EF4-FFF2-40B4-BE49-F238E27FC236}">
                <a16:creationId xmlns:a16="http://schemas.microsoft.com/office/drawing/2014/main" id="{FAE360C2-587C-8F38-97C4-689735B5BDF0}"/>
              </a:ext>
            </a:extLst>
          </p:cNvPr>
          <p:cNvSpPr>
            <a:spLocks noGrp="1"/>
          </p:cNvSpPr>
          <p:nvPr>
            <p:ph type="subTitle" idx="1"/>
          </p:nvPr>
        </p:nvSpPr>
        <p:spPr/>
        <p:txBody>
          <a:bodyPr/>
          <a:lstStyle/>
          <a:p>
            <a:r>
              <a:rPr lang="nl-NL" dirty="0"/>
              <a:t>IBS Inrichting van een gebied</a:t>
            </a:r>
          </a:p>
          <a:p>
            <a:r>
              <a:rPr lang="nl-NL" dirty="0"/>
              <a:t>Lj1 p4 2022</a:t>
            </a:r>
          </a:p>
        </p:txBody>
      </p:sp>
    </p:spTree>
    <p:extLst>
      <p:ext uri="{BB962C8B-B14F-4D97-AF65-F5344CB8AC3E}">
        <p14:creationId xmlns:p14="http://schemas.microsoft.com/office/powerpoint/2010/main" val="270514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9D3623-8ED3-9FD0-69AC-42CAA080198A}"/>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Wat vind je in deze presentatie</a:t>
            </a:r>
          </a:p>
        </p:txBody>
      </p:sp>
      <p:pic>
        <p:nvPicPr>
          <p:cNvPr id="7" name="Graphic 6" descr="Geschiedenis">
            <a:extLst>
              <a:ext uri="{FF2B5EF4-FFF2-40B4-BE49-F238E27FC236}">
                <a16:creationId xmlns:a16="http://schemas.microsoft.com/office/drawing/2014/main" id="{6098B914-6FED-7C62-C720-A85E3056D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1AB6C0A0-00C4-EE98-8465-42721310DA30}"/>
              </a:ext>
            </a:extLst>
          </p:cNvPr>
          <p:cNvSpPr txBox="1"/>
          <p:nvPr/>
        </p:nvSpPr>
        <p:spPr>
          <a:xfrm>
            <a:off x="6739128" y="2664886"/>
            <a:ext cx="4818888" cy="3550789"/>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200" dirty="0"/>
              <a:t>De </a:t>
            </a:r>
            <a:r>
              <a:rPr lang="en-US" sz="2200" dirty="0" err="1"/>
              <a:t>groepsindeling</a:t>
            </a:r>
            <a:r>
              <a:rPr lang="en-US" sz="2200" dirty="0"/>
              <a:t> </a:t>
            </a:r>
          </a:p>
          <a:p>
            <a:pPr marL="342900" indent="-228600">
              <a:lnSpc>
                <a:spcPct val="90000"/>
              </a:lnSpc>
              <a:spcAft>
                <a:spcPts val="600"/>
              </a:spcAft>
              <a:buFont typeface="Arial" panose="020B0604020202020204" pitchFamily="34" charset="0"/>
              <a:buChar char="•"/>
            </a:pPr>
            <a:r>
              <a:rPr lang="en-US" sz="2200" dirty="0"/>
              <a:t>De procedure; hoe </a:t>
            </a:r>
            <a:r>
              <a:rPr lang="en-US" sz="2200" dirty="0" err="1"/>
              <a:t>werkt</a:t>
            </a:r>
            <a:r>
              <a:rPr lang="en-US" sz="2200" dirty="0"/>
              <a:t> het </a:t>
            </a:r>
            <a:r>
              <a:rPr lang="en-US" sz="2200" dirty="0" err="1"/>
              <a:t>ook</a:t>
            </a:r>
            <a:r>
              <a:rPr lang="en-US" sz="2200" dirty="0"/>
              <a:t> </a:t>
            </a:r>
            <a:r>
              <a:rPr lang="en-US" sz="2200" dirty="0" err="1"/>
              <a:t>alweer</a:t>
            </a:r>
            <a:endParaRPr lang="en-US" sz="2200" dirty="0"/>
          </a:p>
          <a:p>
            <a:pPr marL="342900" indent="-228600">
              <a:lnSpc>
                <a:spcPct val="90000"/>
              </a:lnSpc>
              <a:spcAft>
                <a:spcPts val="600"/>
              </a:spcAft>
              <a:buFont typeface="Arial" panose="020B0604020202020204" pitchFamily="34" charset="0"/>
              <a:buChar char="•"/>
            </a:pPr>
            <a:r>
              <a:rPr lang="en-US" sz="2200" dirty="0"/>
              <a:t>De </a:t>
            </a:r>
            <a:r>
              <a:rPr lang="en-US" sz="2200" dirty="0" err="1"/>
              <a:t>formulieren</a:t>
            </a:r>
            <a:r>
              <a:rPr lang="en-US" sz="2200" dirty="0"/>
              <a:t> </a:t>
            </a:r>
          </a:p>
          <a:p>
            <a:pPr>
              <a:lnSpc>
                <a:spcPct val="90000"/>
              </a:lnSpc>
              <a:spcAft>
                <a:spcPts val="600"/>
              </a:spcAft>
            </a:pPr>
            <a:endParaRPr lang="en-US" sz="2200" dirty="0"/>
          </a:p>
        </p:txBody>
      </p:sp>
    </p:spTree>
    <p:extLst>
      <p:ext uri="{BB962C8B-B14F-4D97-AF65-F5344CB8AC3E}">
        <p14:creationId xmlns:p14="http://schemas.microsoft.com/office/powerpoint/2010/main" val="91314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B29BAF-326A-F71C-19A3-E0A0FC076E63}"/>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De groepsindeling </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 2">
            <a:extLst>
              <a:ext uri="{FF2B5EF4-FFF2-40B4-BE49-F238E27FC236}">
                <a16:creationId xmlns:a16="http://schemas.microsoft.com/office/drawing/2014/main" id="{B0022FA3-D397-7AAD-3CD9-354063A7980E}"/>
              </a:ext>
            </a:extLst>
          </p:cNvPr>
          <p:cNvGraphicFramePr>
            <a:graphicFrameLocks noGrp="1"/>
          </p:cNvGraphicFramePr>
          <p:nvPr>
            <p:extLst>
              <p:ext uri="{D42A27DB-BD31-4B8C-83A1-F6EECF244321}">
                <p14:modId xmlns:p14="http://schemas.microsoft.com/office/powerpoint/2010/main" val="3937692971"/>
              </p:ext>
            </p:extLst>
          </p:nvPr>
        </p:nvGraphicFramePr>
        <p:xfrm>
          <a:off x="398430" y="2084546"/>
          <a:ext cx="11390542" cy="3586366"/>
        </p:xfrm>
        <a:graphic>
          <a:graphicData uri="http://schemas.openxmlformats.org/drawingml/2006/table">
            <a:tbl>
              <a:tblPr firstRow="1" bandRow="1">
                <a:tableStyleId>{3B4B98B0-60AC-42C2-AFA5-B58CD77FA1E5}</a:tableStyleId>
              </a:tblPr>
              <a:tblGrid>
                <a:gridCol w="1330526">
                  <a:extLst>
                    <a:ext uri="{9D8B030D-6E8A-4147-A177-3AD203B41FA5}">
                      <a16:colId xmlns:a16="http://schemas.microsoft.com/office/drawing/2014/main" val="2738790424"/>
                    </a:ext>
                  </a:extLst>
                </a:gridCol>
                <a:gridCol w="1800707">
                  <a:extLst>
                    <a:ext uri="{9D8B030D-6E8A-4147-A177-3AD203B41FA5}">
                      <a16:colId xmlns:a16="http://schemas.microsoft.com/office/drawing/2014/main" val="2313270476"/>
                    </a:ext>
                  </a:extLst>
                </a:gridCol>
                <a:gridCol w="1946521">
                  <a:extLst>
                    <a:ext uri="{9D8B030D-6E8A-4147-A177-3AD203B41FA5}">
                      <a16:colId xmlns:a16="http://schemas.microsoft.com/office/drawing/2014/main" val="1729856855"/>
                    </a:ext>
                  </a:extLst>
                </a:gridCol>
                <a:gridCol w="1844818">
                  <a:extLst>
                    <a:ext uri="{9D8B030D-6E8A-4147-A177-3AD203B41FA5}">
                      <a16:colId xmlns:a16="http://schemas.microsoft.com/office/drawing/2014/main" val="1314640527"/>
                    </a:ext>
                  </a:extLst>
                </a:gridCol>
                <a:gridCol w="2507761">
                  <a:extLst>
                    <a:ext uri="{9D8B030D-6E8A-4147-A177-3AD203B41FA5}">
                      <a16:colId xmlns:a16="http://schemas.microsoft.com/office/drawing/2014/main" val="1968656708"/>
                    </a:ext>
                  </a:extLst>
                </a:gridCol>
                <a:gridCol w="1960209">
                  <a:extLst>
                    <a:ext uri="{9D8B030D-6E8A-4147-A177-3AD203B41FA5}">
                      <a16:colId xmlns:a16="http://schemas.microsoft.com/office/drawing/2014/main" val="4075380155"/>
                    </a:ext>
                  </a:extLst>
                </a:gridCol>
              </a:tblGrid>
              <a:tr h="252233">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gridSpan="3">
                  <a:txBody>
                    <a:bodyPr/>
                    <a:lstStyle/>
                    <a:p>
                      <a:pPr algn="ctr" fontAlgn="b"/>
                      <a:r>
                        <a:rPr lang="nl-NL" sz="1600" u="none" strike="noStrike">
                          <a:effectLst/>
                        </a:rPr>
                        <a:t>Feedback groepjes IBS Inrichting van een gebied 2022</a:t>
                      </a:r>
                      <a:endParaRPr lang="nl-NL" sz="1600" b="0" i="0" u="none" strike="noStrike">
                        <a:solidFill>
                          <a:srgbClr val="000000"/>
                        </a:solidFill>
                        <a:effectLst/>
                        <a:latin typeface="Arial" panose="020B0604020202020204" pitchFamily="34" charset="0"/>
                      </a:endParaRPr>
                    </a:p>
                  </a:txBody>
                  <a:tcPr marL="8200" marR="8200" marT="8200" marB="0" anchor="b"/>
                </a:tc>
                <a:tc hMerge="1">
                  <a:txBody>
                    <a:bodyPr/>
                    <a:lstStyle/>
                    <a:p>
                      <a:endParaRPr lang="nl-NL"/>
                    </a:p>
                  </a:txBody>
                  <a:tcPr/>
                </a:tc>
                <a:tc hMerge="1">
                  <a:txBody>
                    <a:bodyPr/>
                    <a:lstStyle/>
                    <a:p>
                      <a:endParaRPr lang="nl-NL"/>
                    </a:p>
                  </a:txBody>
                  <a:tcPr/>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4223131156"/>
                  </a:ext>
                </a:extLst>
              </a:tr>
              <a:tr h="252233">
                <a:tc>
                  <a:txBody>
                    <a:bodyPr/>
                    <a:lstStyle/>
                    <a:p>
                      <a:pPr algn="l" fontAlgn="b"/>
                      <a:r>
                        <a:rPr lang="nl-NL" sz="1600" u="none" strike="noStrike">
                          <a:effectLst/>
                        </a:rPr>
                        <a:t>KLAS 1A</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603168621"/>
                  </a:ext>
                </a:extLst>
              </a:tr>
              <a:tr h="252233">
                <a:tc>
                  <a:txBody>
                    <a:bodyPr/>
                    <a:lstStyle/>
                    <a:p>
                      <a:pPr algn="l" fontAlgn="b"/>
                      <a:r>
                        <a:rPr lang="nl-NL" sz="1600" u="none" strike="noStrike">
                          <a:effectLst/>
                        </a:rPr>
                        <a:t>groep 1: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Max Montfoort</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Luna Catsburg</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Imke Reijrink</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Roos Mulder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983338732"/>
                  </a:ext>
                </a:extLst>
              </a:tr>
              <a:tr h="252233">
                <a:tc>
                  <a:txBody>
                    <a:bodyPr/>
                    <a:lstStyle/>
                    <a:p>
                      <a:pPr algn="l" fontAlgn="b"/>
                      <a:r>
                        <a:rPr lang="nl-NL" sz="1600" u="none" strike="noStrike">
                          <a:effectLst/>
                        </a:rPr>
                        <a:t>groep 2</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Ties Somers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Maud Verspui</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Simon Hamelink</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Laoise Bend</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621923908"/>
                  </a:ext>
                </a:extLst>
              </a:tr>
              <a:tr h="252233">
                <a:tc>
                  <a:txBody>
                    <a:bodyPr/>
                    <a:lstStyle/>
                    <a:p>
                      <a:pPr algn="l" fontAlgn="b"/>
                      <a:r>
                        <a:rPr lang="nl-NL" sz="1600" u="none" strike="noStrike">
                          <a:effectLst/>
                        </a:rPr>
                        <a:t>groep 3:</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Nevaeh Dekker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Amy Moerland</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Mees Nagelkerke</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Benthe Nouwens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Finn Stad</a:t>
                      </a:r>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57775960"/>
                  </a:ext>
                </a:extLst>
              </a:tr>
              <a:tr h="252233">
                <a:tc>
                  <a:txBody>
                    <a:bodyPr/>
                    <a:lstStyle/>
                    <a:p>
                      <a:pPr algn="l" fontAlgn="b"/>
                      <a:r>
                        <a:rPr lang="nl-NL" sz="1600" u="none" strike="noStrike">
                          <a:effectLst/>
                        </a:rPr>
                        <a:t>groep 4:</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Julian van de Pol</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Jasper van Laarhoven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Boaz van de Laan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Luke Pienaar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Cas Rozema</a:t>
                      </a:r>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2039292581"/>
                  </a:ext>
                </a:extLst>
              </a:tr>
              <a:tr h="270601">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728500693"/>
                  </a:ext>
                </a:extLst>
              </a:tr>
              <a:tr h="252233">
                <a:tc>
                  <a:txBody>
                    <a:bodyPr/>
                    <a:lstStyle/>
                    <a:p>
                      <a:pPr algn="l" fontAlgn="b"/>
                      <a:r>
                        <a:rPr lang="nl-NL" sz="1600" u="none" strike="noStrike">
                          <a:effectLst/>
                        </a:rPr>
                        <a:t>KLAS 1B</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430884058"/>
                  </a:ext>
                </a:extLst>
              </a:tr>
              <a:tr h="252233">
                <a:tc>
                  <a:txBody>
                    <a:bodyPr/>
                    <a:lstStyle/>
                    <a:p>
                      <a:pPr algn="l" fontAlgn="b"/>
                      <a:r>
                        <a:rPr lang="nl-NL" sz="1600" u="none" strike="noStrike">
                          <a:effectLst/>
                        </a:rPr>
                        <a:t>groep 5:</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Malou Hendriks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Tim Kuijpers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Jens Kettenis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Merel Bulten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Boaz Sirait</a:t>
                      </a:r>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697627199"/>
                  </a:ext>
                </a:extLst>
              </a:tr>
              <a:tr h="252233">
                <a:tc>
                  <a:txBody>
                    <a:bodyPr/>
                    <a:lstStyle/>
                    <a:p>
                      <a:pPr algn="l" fontAlgn="b"/>
                      <a:r>
                        <a:rPr lang="nl-NL" sz="1600" u="none" strike="noStrike">
                          <a:effectLst/>
                        </a:rPr>
                        <a:t>groep 6:</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Berend van Maaren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Youri Ernst</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Brent Kaptein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Lieke Verwer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343224309"/>
                  </a:ext>
                </a:extLst>
              </a:tr>
              <a:tr h="252233">
                <a:tc>
                  <a:txBody>
                    <a:bodyPr/>
                    <a:lstStyle/>
                    <a:p>
                      <a:pPr algn="l" fontAlgn="b"/>
                      <a:r>
                        <a:rPr lang="nl-NL" sz="1600" u="none" strike="noStrike">
                          <a:effectLst/>
                        </a:rPr>
                        <a:t>groep 7: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Paul Vesseur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Teun Daanen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Willem Beckers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Fleur Beijer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519600690"/>
                  </a:ext>
                </a:extLst>
              </a:tr>
              <a:tr h="252233">
                <a:tc>
                  <a:txBody>
                    <a:bodyPr/>
                    <a:lstStyle/>
                    <a:p>
                      <a:pPr algn="l" fontAlgn="b"/>
                      <a:r>
                        <a:rPr lang="nl-NL" sz="1600" u="none" strike="noStrike">
                          <a:effectLst/>
                        </a:rPr>
                        <a:t>groep 8:</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Dairo van Grootel</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Yinthe de Blok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Melle van Maaren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Axel Noll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849481076"/>
                  </a:ext>
                </a:extLst>
              </a:tr>
              <a:tr h="270601">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2416820264"/>
                  </a:ext>
                </a:extLst>
              </a:tr>
              <a:tr h="270601">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dirty="0">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941993855"/>
                  </a:ext>
                </a:extLst>
              </a:tr>
            </a:tbl>
          </a:graphicData>
        </a:graphic>
      </p:graphicFrame>
    </p:spTree>
    <p:extLst>
      <p:ext uri="{BB962C8B-B14F-4D97-AF65-F5344CB8AC3E}">
        <p14:creationId xmlns:p14="http://schemas.microsoft.com/office/powerpoint/2010/main" val="398077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35992ADC-B12D-F6BE-A660-F3ACD746F30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8A905C-EF61-0630-1392-39A8D54D172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De procedure; hoe werkt het ook alweer</a:t>
            </a:r>
          </a:p>
        </p:txBody>
      </p:sp>
    </p:spTree>
    <p:extLst>
      <p:ext uri="{BB962C8B-B14F-4D97-AF65-F5344CB8AC3E}">
        <p14:creationId xmlns:p14="http://schemas.microsoft.com/office/powerpoint/2010/main" val="21643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jl: omlaag 6">
            <a:extLst>
              <a:ext uri="{FF2B5EF4-FFF2-40B4-BE49-F238E27FC236}">
                <a16:creationId xmlns:a16="http://schemas.microsoft.com/office/drawing/2014/main" id="{3C3ACD76-0CB7-46D0-AD9A-BB6B61F62B06}"/>
              </a:ext>
            </a:extLst>
          </p:cNvPr>
          <p:cNvSpPr/>
          <p:nvPr/>
        </p:nvSpPr>
        <p:spPr>
          <a:xfrm>
            <a:off x="4786269" y="1781643"/>
            <a:ext cx="487017" cy="242852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264AA2B4-9B58-4B80-A6CA-95F1D670FC4D}"/>
              </a:ext>
            </a:extLst>
          </p:cNvPr>
          <p:cNvSpPr txBox="1"/>
          <p:nvPr/>
        </p:nvSpPr>
        <p:spPr>
          <a:xfrm>
            <a:off x="612085" y="686074"/>
            <a:ext cx="6440557" cy="523220"/>
          </a:xfrm>
          <a:prstGeom prst="rect">
            <a:avLst/>
          </a:prstGeom>
          <a:solidFill>
            <a:schemeClr val="accent1">
              <a:lumMod val="20000"/>
              <a:lumOff val="80000"/>
            </a:schemeClr>
          </a:solidFill>
        </p:spPr>
        <p:txBody>
          <a:bodyPr wrap="square" rtlCol="0">
            <a:spAutoFit/>
          </a:bodyPr>
          <a:lstStyle/>
          <a:p>
            <a:r>
              <a:rPr lang="nl-NL" sz="2800" dirty="0"/>
              <a:t>Leerarrangementen </a:t>
            </a:r>
          </a:p>
        </p:txBody>
      </p:sp>
      <p:sp>
        <p:nvSpPr>
          <p:cNvPr id="3" name="Tekstvak 2">
            <a:extLst>
              <a:ext uri="{FF2B5EF4-FFF2-40B4-BE49-F238E27FC236}">
                <a16:creationId xmlns:a16="http://schemas.microsoft.com/office/drawing/2014/main" id="{6FC59D1D-A7F1-41EF-BDBC-4786B1544799}"/>
              </a:ext>
            </a:extLst>
          </p:cNvPr>
          <p:cNvSpPr txBox="1"/>
          <p:nvPr/>
        </p:nvSpPr>
        <p:spPr>
          <a:xfrm>
            <a:off x="612084" y="1299405"/>
            <a:ext cx="6440557" cy="646331"/>
          </a:xfrm>
          <a:prstGeom prst="rect">
            <a:avLst/>
          </a:prstGeom>
          <a:noFill/>
        </p:spPr>
        <p:txBody>
          <a:bodyPr wrap="square" rtlCol="0">
            <a:spAutoFit/>
          </a:bodyPr>
          <a:lstStyle/>
          <a:p>
            <a:r>
              <a:rPr lang="nl-NL" b="1" dirty="0"/>
              <a:t>Deze helpen je om onderdelen uit het projectverslag te maken, ze zijn als het ware deel-opdrachten </a:t>
            </a:r>
          </a:p>
        </p:txBody>
      </p:sp>
      <p:sp>
        <p:nvSpPr>
          <p:cNvPr id="4" name="Tekstvak 3">
            <a:extLst>
              <a:ext uri="{FF2B5EF4-FFF2-40B4-BE49-F238E27FC236}">
                <a16:creationId xmlns:a16="http://schemas.microsoft.com/office/drawing/2014/main" id="{933488CF-C6F7-4102-8E09-AFD8B628D6D4}"/>
              </a:ext>
            </a:extLst>
          </p:cNvPr>
          <p:cNvSpPr txBox="1"/>
          <p:nvPr/>
        </p:nvSpPr>
        <p:spPr>
          <a:xfrm>
            <a:off x="612084" y="2212863"/>
            <a:ext cx="6698975" cy="1200329"/>
          </a:xfrm>
          <a:prstGeom prst="rect">
            <a:avLst/>
          </a:prstGeom>
          <a:noFill/>
        </p:spPr>
        <p:txBody>
          <a:bodyPr wrap="square" rtlCol="0">
            <a:spAutoFit/>
          </a:bodyPr>
          <a:lstStyle/>
          <a:p>
            <a:r>
              <a:rPr lang="nl-NL" dirty="0"/>
              <a:t>Deze periode 3 leerarrangementen:</a:t>
            </a:r>
          </a:p>
          <a:p>
            <a:r>
              <a:rPr lang="nl-NL" dirty="0"/>
              <a:t>	LA 1. Inventariseren Plangebied </a:t>
            </a:r>
          </a:p>
          <a:p>
            <a:r>
              <a:rPr lang="nl-NL" dirty="0"/>
              <a:t>	LA 2. Marktonderzoek</a:t>
            </a:r>
          </a:p>
          <a:p>
            <a:r>
              <a:rPr lang="nl-NL" dirty="0"/>
              <a:t>	LA 3. Ontwerp  </a:t>
            </a:r>
          </a:p>
        </p:txBody>
      </p:sp>
      <p:sp>
        <p:nvSpPr>
          <p:cNvPr id="5" name="Tekstvak 4">
            <a:extLst>
              <a:ext uri="{FF2B5EF4-FFF2-40B4-BE49-F238E27FC236}">
                <a16:creationId xmlns:a16="http://schemas.microsoft.com/office/drawing/2014/main" id="{320FEB33-2632-40BF-AD8F-8FEC623224E8}"/>
              </a:ext>
            </a:extLst>
          </p:cNvPr>
          <p:cNvSpPr txBox="1"/>
          <p:nvPr/>
        </p:nvSpPr>
        <p:spPr>
          <a:xfrm>
            <a:off x="6341993" y="2395741"/>
            <a:ext cx="5118652" cy="1200329"/>
          </a:xfrm>
          <a:prstGeom prst="rect">
            <a:avLst/>
          </a:prstGeom>
          <a:noFill/>
        </p:spPr>
        <p:txBody>
          <a:bodyPr wrap="square" rtlCol="0">
            <a:spAutoFit/>
          </a:bodyPr>
          <a:lstStyle/>
          <a:p>
            <a:r>
              <a:rPr lang="nl-NL" dirty="0"/>
              <a:t>LA 1: deadline = vrijdag 20 mei </a:t>
            </a:r>
          </a:p>
          <a:p>
            <a:r>
              <a:rPr lang="nl-NL" dirty="0"/>
              <a:t>LA 2: deadline = vrijdag 3 juni  </a:t>
            </a:r>
          </a:p>
          <a:p>
            <a:r>
              <a:rPr lang="nl-NL" dirty="0"/>
              <a:t>LA 3: deadline = vrijdag 17 juni </a:t>
            </a:r>
          </a:p>
          <a:p>
            <a:r>
              <a:rPr lang="nl-NL" b="1" dirty="0"/>
              <a:t>Inleveren op Teams  EN in je eigen feedback-groep. </a:t>
            </a:r>
          </a:p>
        </p:txBody>
      </p:sp>
      <p:sp>
        <p:nvSpPr>
          <p:cNvPr id="6" name="Tekstvak 5">
            <a:extLst>
              <a:ext uri="{FF2B5EF4-FFF2-40B4-BE49-F238E27FC236}">
                <a16:creationId xmlns:a16="http://schemas.microsoft.com/office/drawing/2014/main" id="{587036D2-EAE3-480A-9EA9-0C4F9F507F35}"/>
              </a:ext>
            </a:extLst>
          </p:cNvPr>
          <p:cNvSpPr txBox="1"/>
          <p:nvPr/>
        </p:nvSpPr>
        <p:spPr>
          <a:xfrm>
            <a:off x="612085" y="4360135"/>
            <a:ext cx="6197877" cy="523220"/>
          </a:xfrm>
          <a:prstGeom prst="rect">
            <a:avLst/>
          </a:prstGeom>
          <a:solidFill>
            <a:schemeClr val="accent1">
              <a:lumMod val="20000"/>
              <a:lumOff val="80000"/>
            </a:schemeClr>
          </a:solidFill>
        </p:spPr>
        <p:txBody>
          <a:bodyPr wrap="square" rtlCol="0">
            <a:spAutoFit/>
          </a:bodyPr>
          <a:lstStyle/>
          <a:p>
            <a:r>
              <a:rPr lang="nl-NL" sz="2800" dirty="0"/>
              <a:t>Feedbackfriends</a:t>
            </a:r>
          </a:p>
        </p:txBody>
      </p:sp>
      <p:sp>
        <p:nvSpPr>
          <p:cNvPr id="8" name="Tekstvak 7">
            <a:extLst>
              <a:ext uri="{FF2B5EF4-FFF2-40B4-BE49-F238E27FC236}">
                <a16:creationId xmlns:a16="http://schemas.microsoft.com/office/drawing/2014/main" id="{38A95975-272D-4193-913A-4FD1CD814262}"/>
              </a:ext>
            </a:extLst>
          </p:cNvPr>
          <p:cNvSpPr txBox="1"/>
          <p:nvPr/>
        </p:nvSpPr>
        <p:spPr>
          <a:xfrm>
            <a:off x="6597098" y="5248596"/>
            <a:ext cx="4982817" cy="1200329"/>
          </a:xfrm>
          <a:prstGeom prst="rect">
            <a:avLst/>
          </a:prstGeom>
          <a:noFill/>
        </p:spPr>
        <p:txBody>
          <a:bodyPr wrap="square" rtlCol="0">
            <a:spAutoFit/>
          </a:bodyPr>
          <a:lstStyle/>
          <a:p>
            <a:r>
              <a:rPr lang="nl-NL" dirty="0"/>
              <a:t>Feedbackfriends:</a:t>
            </a:r>
          </a:p>
          <a:p>
            <a:r>
              <a:rPr lang="nl-NL" dirty="0"/>
              <a:t>LA1 op wo 1 juni tijdens de IBS-les</a:t>
            </a:r>
          </a:p>
          <a:p>
            <a:r>
              <a:rPr lang="nl-NL" dirty="0"/>
              <a:t>LA2 op vrij 10 juni tijdens de IBS-les</a:t>
            </a:r>
          </a:p>
          <a:p>
            <a:r>
              <a:rPr lang="nl-NL" dirty="0"/>
              <a:t>LA 3 op vrij 24 juni tijdens de IBS-les </a:t>
            </a:r>
          </a:p>
        </p:txBody>
      </p:sp>
    </p:spTree>
    <p:extLst>
      <p:ext uri="{BB962C8B-B14F-4D97-AF65-F5344CB8AC3E}">
        <p14:creationId xmlns:p14="http://schemas.microsoft.com/office/powerpoint/2010/main" val="19751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401FBF-EBDC-408A-A2A7-8C3D59AEB718}"/>
              </a:ext>
            </a:extLst>
          </p:cNvPr>
          <p:cNvSpPr txBox="1"/>
          <p:nvPr/>
        </p:nvSpPr>
        <p:spPr>
          <a:xfrm>
            <a:off x="795130" y="583265"/>
            <a:ext cx="6197877" cy="523220"/>
          </a:xfrm>
          <a:prstGeom prst="rect">
            <a:avLst/>
          </a:prstGeom>
          <a:solidFill>
            <a:schemeClr val="accent1">
              <a:lumMod val="40000"/>
              <a:lumOff val="60000"/>
            </a:schemeClr>
          </a:solidFill>
        </p:spPr>
        <p:txBody>
          <a:bodyPr wrap="square" rtlCol="0">
            <a:spAutoFit/>
          </a:bodyPr>
          <a:lstStyle/>
          <a:p>
            <a:r>
              <a:rPr lang="nl-NL" sz="2800" dirty="0"/>
              <a:t>Feedbackfriends</a:t>
            </a:r>
          </a:p>
        </p:txBody>
      </p:sp>
      <p:sp>
        <p:nvSpPr>
          <p:cNvPr id="3" name="Tekstvak 2">
            <a:extLst>
              <a:ext uri="{FF2B5EF4-FFF2-40B4-BE49-F238E27FC236}">
                <a16:creationId xmlns:a16="http://schemas.microsoft.com/office/drawing/2014/main" id="{DB66A35A-400F-4017-A29A-628BBF584D09}"/>
              </a:ext>
            </a:extLst>
          </p:cNvPr>
          <p:cNvSpPr txBox="1"/>
          <p:nvPr/>
        </p:nvSpPr>
        <p:spPr>
          <a:xfrm>
            <a:off x="795130" y="1416043"/>
            <a:ext cx="9382539" cy="2031325"/>
          </a:xfrm>
          <a:prstGeom prst="rect">
            <a:avLst/>
          </a:prstGeom>
          <a:noFill/>
        </p:spPr>
        <p:txBody>
          <a:bodyPr wrap="square" rtlCol="0">
            <a:spAutoFit/>
          </a:bodyPr>
          <a:lstStyle/>
          <a:p>
            <a:pPr marL="285750" indent="-285750">
              <a:buFontTx/>
              <a:buChar char="-"/>
            </a:pPr>
            <a:r>
              <a:rPr lang="nl-NL" dirty="0"/>
              <a:t>De groepjes zijn gemaakt</a:t>
            </a:r>
          </a:p>
          <a:p>
            <a:pPr marL="285750" indent="-285750">
              <a:buFontTx/>
              <a:buChar char="-"/>
            </a:pPr>
            <a:r>
              <a:rPr lang="nl-NL" dirty="0"/>
              <a:t>Jullie verdelen de </a:t>
            </a:r>
            <a:r>
              <a:rPr lang="nl-NL" dirty="0" err="1"/>
              <a:t>LA’s</a:t>
            </a:r>
            <a:r>
              <a:rPr lang="nl-NL" dirty="0"/>
              <a:t> onderling door de </a:t>
            </a:r>
            <a:r>
              <a:rPr lang="nl-NL" dirty="0" err="1"/>
              <a:t>LA’s</a:t>
            </a:r>
            <a:r>
              <a:rPr lang="nl-NL" dirty="0"/>
              <a:t> te delen in een teams-chat van de feedbackgroep (die maakt  1 van jullie aan!) </a:t>
            </a:r>
          </a:p>
          <a:p>
            <a:pPr marL="285750" indent="-285750">
              <a:buFontTx/>
              <a:buChar char="-"/>
            </a:pPr>
            <a:r>
              <a:rPr lang="nl-NL" dirty="0"/>
              <a:t>Iedereen leest dus 1 LA goed door en zorgt voor feedback. Die schrijf je op het formulier.</a:t>
            </a:r>
          </a:p>
          <a:p>
            <a:pPr marL="285750" indent="-285750">
              <a:buFontTx/>
              <a:buChar char="-"/>
            </a:pPr>
            <a:r>
              <a:rPr lang="nl-NL" dirty="0"/>
              <a:t>Jullie voeren samen het gesprek. </a:t>
            </a:r>
          </a:p>
          <a:p>
            <a:pPr marL="285750" indent="-285750">
              <a:buFontTx/>
              <a:buChar char="-"/>
            </a:pPr>
            <a:r>
              <a:rPr lang="nl-NL" dirty="0"/>
              <a:t>Je </a:t>
            </a:r>
            <a:r>
              <a:rPr lang="nl-NL" b="1" dirty="0"/>
              <a:t>geeft feedback </a:t>
            </a:r>
            <a:r>
              <a:rPr lang="nl-NL" dirty="0"/>
              <a:t>op niveau van begripsvorming.</a:t>
            </a:r>
            <a:endParaRPr lang="nl-NL" b="1" dirty="0"/>
          </a:p>
          <a:p>
            <a:endParaRPr lang="nl-NL" b="1" dirty="0">
              <a:solidFill>
                <a:schemeClr val="accent1"/>
              </a:solidFill>
            </a:endParaRPr>
          </a:p>
        </p:txBody>
      </p:sp>
      <p:sp>
        <p:nvSpPr>
          <p:cNvPr id="4" name="Tekstvak 3">
            <a:extLst>
              <a:ext uri="{FF2B5EF4-FFF2-40B4-BE49-F238E27FC236}">
                <a16:creationId xmlns:a16="http://schemas.microsoft.com/office/drawing/2014/main" id="{84F87C76-17E9-4497-AF6D-D6E9A0F39E11}"/>
              </a:ext>
            </a:extLst>
          </p:cNvPr>
          <p:cNvSpPr txBox="1"/>
          <p:nvPr/>
        </p:nvSpPr>
        <p:spPr>
          <a:xfrm>
            <a:off x="5401339" y="4271801"/>
            <a:ext cx="6091377" cy="1754326"/>
          </a:xfrm>
          <a:prstGeom prst="rect">
            <a:avLst/>
          </a:prstGeom>
          <a:noFill/>
        </p:spPr>
        <p:txBody>
          <a:bodyPr wrap="square" rtlCol="0">
            <a:spAutoFit/>
          </a:bodyPr>
          <a:lstStyle/>
          <a:p>
            <a:r>
              <a:rPr lang="nl-NL" b="1" dirty="0">
                <a:solidFill>
                  <a:schemeClr val="accent1"/>
                </a:solidFill>
              </a:rPr>
              <a:t>Niveau BEGRIPSVORMING: </a:t>
            </a:r>
          </a:p>
          <a:p>
            <a:r>
              <a:rPr lang="nl-NL" dirty="0"/>
              <a:t>Uit je feedback is op te maken dat je de begrepen hebt wat in het LA beschreven is.  Je zegt iets inhoudelijks over het LA. Daarbij zeg je wat beter kan en hoe dat zou  moeten. </a:t>
            </a:r>
          </a:p>
          <a:p>
            <a:endParaRPr lang="nl-NL" dirty="0"/>
          </a:p>
          <a:p>
            <a:r>
              <a:rPr lang="nl-NL" b="1" dirty="0"/>
              <a:t>Niet</a:t>
            </a:r>
            <a:r>
              <a:rPr lang="nl-NL" dirty="0"/>
              <a:t> </a:t>
            </a:r>
            <a:r>
              <a:rPr lang="nl-NL" b="1" dirty="0"/>
              <a:t>op</a:t>
            </a:r>
            <a:r>
              <a:rPr lang="nl-NL" dirty="0"/>
              <a:t> de lelijke kaft of mooie inhoudsopgave. </a:t>
            </a:r>
          </a:p>
        </p:txBody>
      </p:sp>
      <p:sp>
        <p:nvSpPr>
          <p:cNvPr id="5" name="Tekstvak 4">
            <a:extLst>
              <a:ext uri="{FF2B5EF4-FFF2-40B4-BE49-F238E27FC236}">
                <a16:creationId xmlns:a16="http://schemas.microsoft.com/office/drawing/2014/main" id="{9991AED5-E740-44D9-B496-C671FF5BD9F9}"/>
              </a:ext>
            </a:extLst>
          </p:cNvPr>
          <p:cNvSpPr txBox="1"/>
          <p:nvPr/>
        </p:nvSpPr>
        <p:spPr>
          <a:xfrm>
            <a:off x="1338945" y="3687631"/>
            <a:ext cx="3011557" cy="1754326"/>
          </a:xfrm>
          <a:prstGeom prst="rect">
            <a:avLst/>
          </a:prstGeom>
          <a:noFill/>
        </p:spPr>
        <p:txBody>
          <a:bodyPr wrap="square" rtlCol="0">
            <a:spAutoFit/>
          </a:bodyPr>
          <a:lstStyle/>
          <a:p>
            <a:r>
              <a:rPr lang="nl-NL" b="1" dirty="0">
                <a:solidFill>
                  <a:schemeClr val="accent1"/>
                </a:solidFill>
              </a:rPr>
              <a:t>HOE DAN: </a:t>
            </a:r>
          </a:p>
          <a:p>
            <a:r>
              <a:rPr lang="nl-NL" dirty="0"/>
              <a:t>Feedback geven en krijgen is júllie proces, jullie voeren samen het gesprek, wij zijn gespreksleider. </a:t>
            </a:r>
          </a:p>
        </p:txBody>
      </p:sp>
      <p:cxnSp>
        <p:nvCxnSpPr>
          <p:cNvPr id="7" name="Verbindingslijn: gekromd 6">
            <a:extLst>
              <a:ext uri="{FF2B5EF4-FFF2-40B4-BE49-F238E27FC236}">
                <a16:creationId xmlns:a16="http://schemas.microsoft.com/office/drawing/2014/main" id="{D27F2066-30A9-4EE4-8003-E1750CE85806}"/>
              </a:ext>
            </a:extLst>
          </p:cNvPr>
          <p:cNvCxnSpPr>
            <a:cxnSpLocks/>
          </p:cNvCxnSpPr>
          <p:nvPr/>
        </p:nvCxnSpPr>
        <p:spPr>
          <a:xfrm rot="10800000" flipV="1">
            <a:off x="2959025" y="2786647"/>
            <a:ext cx="1391477" cy="1133061"/>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kromd 9">
            <a:extLst>
              <a:ext uri="{FF2B5EF4-FFF2-40B4-BE49-F238E27FC236}">
                <a16:creationId xmlns:a16="http://schemas.microsoft.com/office/drawing/2014/main" id="{6902D0B9-ACEF-4ED2-A6A8-B8CC7C9AD14F}"/>
              </a:ext>
            </a:extLst>
          </p:cNvPr>
          <p:cNvCxnSpPr>
            <a:cxnSpLocks/>
          </p:cNvCxnSpPr>
          <p:nvPr/>
        </p:nvCxnSpPr>
        <p:spPr>
          <a:xfrm>
            <a:off x="5832471" y="2969525"/>
            <a:ext cx="1363849" cy="1195950"/>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22464E0C-20A6-FA70-5E24-42D9C59A80D1}"/>
              </a:ext>
            </a:extLst>
          </p:cNvPr>
          <p:cNvSpPr txBox="1"/>
          <p:nvPr/>
        </p:nvSpPr>
        <p:spPr>
          <a:xfrm>
            <a:off x="957033" y="6250946"/>
            <a:ext cx="10625366" cy="369332"/>
          </a:xfrm>
          <a:prstGeom prst="rect">
            <a:avLst/>
          </a:prstGeom>
          <a:noFill/>
        </p:spPr>
        <p:txBody>
          <a:bodyPr wrap="square">
            <a:spAutoFit/>
          </a:bodyPr>
          <a:lstStyle/>
          <a:p>
            <a:r>
              <a:rPr lang="nl-NL" b="1" dirty="0">
                <a:solidFill>
                  <a:schemeClr val="accent1"/>
                </a:solidFill>
              </a:rPr>
              <a:t>De aanvullingen die je krijgt, probeer je te verwerken in het projectverslag</a:t>
            </a:r>
          </a:p>
        </p:txBody>
      </p:sp>
    </p:spTree>
    <p:extLst>
      <p:ext uri="{BB962C8B-B14F-4D97-AF65-F5344CB8AC3E}">
        <p14:creationId xmlns:p14="http://schemas.microsoft.com/office/powerpoint/2010/main" val="22454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68A2F233-B0C5-C605-9EC2-7F11CEC34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010" y="914400"/>
            <a:ext cx="7763779" cy="4968819"/>
          </a:xfrm>
          <a:prstGeom prst="rect">
            <a:avLst/>
          </a:prstGeom>
        </p:spPr>
      </p:pic>
    </p:spTree>
    <p:extLst>
      <p:ext uri="{BB962C8B-B14F-4D97-AF65-F5344CB8AC3E}">
        <p14:creationId xmlns:p14="http://schemas.microsoft.com/office/powerpoint/2010/main" val="169430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D99ED46-384C-40CA-8B1F-F9D65B4DC7C1}"/>
              </a:ext>
            </a:extLst>
          </p:cNvPr>
          <p:cNvSpPr txBox="1"/>
          <p:nvPr/>
        </p:nvSpPr>
        <p:spPr>
          <a:xfrm>
            <a:off x="824948" y="505785"/>
            <a:ext cx="6197877" cy="523220"/>
          </a:xfrm>
          <a:prstGeom prst="rect">
            <a:avLst/>
          </a:prstGeom>
          <a:solidFill>
            <a:schemeClr val="accent1">
              <a:lumMod val="40000"/>
              <a:lumOff val="60000"/>
            </a:schemeClr>
          </a:solidFill>
        </p:spPr>
        <p:txBody>
          <a:bodyPr wrap="square" rtlCol="0">
            <a:spAutoFit/>
          </a:bodyPr>
          <a:lstStyle/>
          <a:p>
            <a:r>
              <a:rPr lang="nl-NL" sz="2800" dirty="0" err="1"/>
              <a:t>Dooooorrrr</a:t>
            </a:r>
            <a:r>
              <a:rPr lang="nl-NL" sz="2800" dirty="0"/>
              <a:t> naar de kennistoets?! </a:t>
            </a:r>
          </a:p>
        </p:txBody>
      </p:sp>
      <p:sp>
        <p:nvSpPr>
          <p:cNvPr id="4" name="Tekstvak 3">
            <a:extLst>
              <a:ext uri="{FF2B5EF4-FFF2-40B4-BE49-F238E27FC236}">
                <a16:creationId xmlns:a16="http://schemas.microsoft.com/office/drawing/2014/main" id="{6D7C8BAF-0B47-4A6F-8BA4-2BE70626E7F5}"/>
              </a:ext>
            </a:extLst>
          </p:cNvPr>
          <p:cNvSpPr txBox="1"/>
          <p:nvPr/>
        </p:nvSpPr>
        <p:spPr>
          <a:xfrm>
            <a:off x="824948" y="1311020"/>
            <a:ext cx="10296939" cy="2369880"/>
          </a:xfrm>
          <a:prstGeom prst="rect">
            <a:avLst/>
          </a:prstGeom>
          <a:noFill/>
        </p:spPr>
        <p:txBody>
          <a:bodyPr wrap="square" rtlCol="0">
            <a:spAutoFit/>
          </a:bodyPr>
          <a:lstStyle/>
          <a:p>
            <a:r>
              <a:rPr lang="nl-NL" sz="2000" b="1" dirty="0"/>
              <a:t>Je actieve en leerbare houding tijdens de lessen en bijeenkomsten van de feedbackfriends zijn bepalend. </a:t>
            </a:r>
          </a:p>
          <a:p>
            <a:endParaRPr lang="nl-NL" sz="2000" b="1" dirty="0"/>
          </a:p>
          <a:p>
            <a:r>
              <a:rPr lang="nl-NL" sz="2000" b="1" dirty="0"/>
              <a:t>Je hebt je goed voorbereid en dat zien &amp; horen wij terug. </a:t>
            </a:r>
          </a:p>
          <a:p>
            <a:endParaRPr lang="nl-NL" sz="2800" b="1" dirty="0"/>
          </a:p>
          <a:p>
            <a:r>
              <a:rPr lang="nl-NL" sz="2000" b="1" dirty="0"/>
              <a:t>Zien we dat niet terug dan kan het zijn dat je niet wordt toegelaten tot de kennistoets. </a:t>
            </a:r>
          </a:p>
          <a:p>
            <a:endParaRPr lang="nl-NL" sz="2000" b="1" dirty="0"/>
          </a:p>
        </p:txBody>
      </p:sp>
      <p:sp>
        <p:nvSpPr>
          <p:cNvPr id="2" name="Tekstvak 1">
            <a:extLst>
              <a:ext uri="{FF2B5EF4-FFF2-40B4-BE49-F238E27FC236}">
                <a16:creationId xmlns:a16="http://schemas.microsoft.com/office/drawing/2014/main" id="{320702D5-1DDA-4457-9A5A-F665ECE5DAEB}"/>
              </a:ext>
            </a:extLst>
          </p:cNvPr>
          <p:cNvSpPr txBox="1"/>
          <p:nvPr/>
        </p:nvSpPr>
        <p:spPr>
          <a:xfrm>
            <a:off x="972570" y="3962915"/>
            <a:ext cx="10803835" cy="1569660"/>
          </a:xfrm>
          <a:prstGeom prst="rect">
            <a:avLst/>
          </a:prstGeom>
          <a:noFill/>
        </p:spPr>
        <p:txBody>
          <a:bodyPr wrap="square" rtlCol="0">
            <a:spAutoFit/>
          </a:bodyPr>
          <a:lstStyle/>
          <a:p>
            <a:r>
              <a:rPr lang="nl-NL" sz="2400" b="1" dirty="0">
                <a:solidFill>
                  <a:schemeClr val="accent1"/>
                </a:solidFill>
              </a:rPr>
              <a:t>Want wat ook meetelt:</a:t>
            </a:r>
          </a:p>
          <a:p>
            <a:pPr marL="285750" indent="-285750">
              <a:buFontTx/>
              <a:buChar char="-"/>
            </a:pPr>
            <a:r>
              <a:rPr lang="nl-NL" sz="2400" dirty="0"/>
              <a:t>Je </a:t>
            </a:r>
            <a:r>
              <a:rPr lang="nl-NL" sz="2400" dirty="0" err="1"/>
              <a:t>LA’s</a:t>
            </a:r>
            <a:r>
              <a:rPr lang="nl-NL" sz="2400" dirty="0"/>
              <a:t> op tijd inleveren </a:t>
            </a:r>
          </a:p>
          <a:p>
            <a:pPr marL="285750" indent="-285750">
              <a:buFontTx/>
              <a:buChar char="-"/>
            </a:pPr>
            <a:r>
              <a:rPr lang="nl-NL" sz="2400" dirty="0"/>
              <a:t>Je </a:t>
            </a:r>
            <a:r>
              <a:rPr lang="nl-NL" sz="2400" dirty="0" err="1"/>
              <a:t>LA’s</a:t>
            </a:r>
            <a:r>
              <a:rPr lang="nl-NL" sz="2400" dirty="0"/>
              <a:t> van goede kwaliteit maken; zorg dat de stappen van het ‘</a:t>
            </a:r>
            <a:r>
              <a:rPr lang="nl-NL" sz="2400" dirty="0" err="1"/>
              <a:t>leerpad</a:t>
            </a:r>
            <a:r>
              <a:rPr lang="nl-NL" sz="2400" dirty="0"/>
              <a:t>’ terug te vinden zijn</a:t>
            </a:r>
          </a:p>
        </p:txBody>
      </p:sp>
    </p:spTree>
    <p:extLst>
      <p:ext uri="{BB962C8B-B14F-4D97-AF65-F5344CB8AC3E}">
        <p14:creationId xmlns:p14="http://schemas.microsoft.com/office/powerpoint/2010/main" val="16445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C23F5-7300-4B4E-561F-6DB4C7469715}"/>
              </a:ext>
            </a:extLst>
          </p:cNvPr>
          <p:cNvSpPr>
            <a:spLocks noGrp="1"/>
          </p:cNvSpPr>
          <p:nvPr>
            <p:ph type="title"/>
          </p:nvPr>
        </p:nvSpPr>
        <p:spPr/>
        <p:txBody>
          <a:bodyPr/>
          <a:lstStyle/>
          <a:p>
            <a:r>
              <a:rPr lang="nl-NL" dirty="0"/>
              <a:t>De formulieren</a:t>
            </a:r>
          </a:p>
        </p:txBody>
      </p:sp>
    </p:spTree>
    <p:extLst>
      <p:ext uri="{BB962C8B-B14F-4D97-AF65-F5344CB8AC3E}">
        <p14:creationId xmlns:p14="http://schemas.microsoft.com/office/powerpoint/2010/main" val="39723979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BB4E1F-EFC7-4208-8A54-B75544BDA0FA}"/>
</file>

<file path=customXml/itemProps2.xml><?xml version="1.0" encoding="utf-8"?>
<ds:datastoreItem xmlns:ds="http://schemas.openxmlformats.org/officeDocument/2006/customXml" ds:itemID="{B9FF3C53-4E02-4D23-B45F-B433628BBC7B}"/>
</file>

<file path=customXml/itemProps3.xml><?xml version="1.0" encoding="utf-8"?>
<ds:datastoreItem xmlns:ds="http://schemas.openxmlformats.org/officeDocument/2006/customXml" ds:itemID="{63138A53-349F-415F-80BA-226883AF4BE7}"/>
</file>

<file path=docProps/app.xml><?xml version="1.0" encoding="utf-8"?>
<Properties xmlns="http://schemas.openxmlformats.org/officeDocument/2006/extended-properties" xmlns:vt="http://schemas.openxmlformats.org/officeDocument/2006/docPropsVTypes">
  <TotalTime>25</TotalTime>
  <Words>486</Words>
  <Application>Microsoft Office PowerPoint</Application>
  <PresentationFormat>Breedbeeld</PresentationFormat>
  <Paragraphs>97</Paragraphs>
  <Slides>9</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Feedbackfriends</vt:lpstr>
      <vt:lpstr>Wat vind je in deze presentatie</vt:lpstr>
      <vt:lpstr>De groepsindeling </vt:lpstr>
      <vt:lpstr>De procedure; hoe werkt het ook alweer</vt:lpstr>
      <vt:lpstr>PowerPoint-presentatie</vt:lpstr>
      <vt:lpstr>PowerPoint-presentatie</vt:lpstr>
      <vt:lpstr>PowerPoint-presentatie</vt:lpstr>
      <vt:lpstr>PowerPoint-presentatie</vt:lpstr>
      <vt:lpstr>De formulieren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Feedbackfriends</dc:title>
  <dc:creator>Pascalle Cup</dc:creator>
  <cp:lastModifiedBy>Pascalle Cup</cp:lastModifiedBy>
  <cp:revision>1</cp:revision>
  <dcterms:created xsi:type="dcterms:W3CDTF">2022-05-29T09:44:55Z</dcterms:created>
  <dcterms:modified xsi:type="dcterms:W3CDTF">2022-05-29T10:09:57Z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